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7" r:id="rId2"/>
    <p:sldId id="256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99" autoAdjust="0"/>
  </p:normalViewPr>
  <p:slideViewPr>
    <p:cSldViewPr snapToGrid="0">
      <p:cViewPr varScale="1">
        <p:scale>
          <a:sx n="107" d="100"/>
          <a:sy n="107" d="100"/>
        </p:scale>
        <p:origin x="75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F340C2-0254-4C41-8C0A-D9308932E6F7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C03095-736F-42EB-B27C-81BB93895C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9652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Figure of distribution of samples afterward normalization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C03095-736F-42EB-B27C-81BB93895CA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79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Volcano plot is for the DEG’s visualization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C03095-736F-42EB-B27C-81BB93895CA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8043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Protein Domains and interaction network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C03095-736F-42EB-B27C-81BB93895CA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03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94554-08C1-49FC-804C-F15FABF7B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5D79BB-B4E0-43A3-A0E2-AE425E18EA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0D335-D1B8-4A50-8C61-67A9FC13C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46B0-E6E8-49BB-9D72-6D8D383889B7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8C4555-225A-4686-B79A-1167CFB24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C78C7-C781-4D74-AA56-B46803B84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780E7-17F2-4E11-9328-182DDBDC9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802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B952F-7F77-47D7-B632-923A34B13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CAABD9-5973-42A1-9856-1A6E4C606A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27FF69-2C26-4DAF-97A6-5E04517BB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46B0-E6E8-49BB-9D72-6D8D383889B7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780975-7EC5-45EF-A10F-C929B46D4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D72C66-133C-4E4B-B9E1-8CE90B88A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780E7-17F2-4E11-9328-182DDBDC9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774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DCFF12-B8A3-4B25-81D2-F5BDAB258F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8028B3-B772-4E2C-BB27-7E75956C0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75C963-2FC0-4080-BA0A-260865447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46B0-E6E8-49BB-9D72-6D8D383889B7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1A69F8-03F5-4565-8A6A-CF537E6FC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CFA94-30DF-4C1A-BB41-EC8480F9B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780E7-17F2-4E11-9328-182DDBDC9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875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4FE53-0D02-446F-B6F9-86AB77C37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15085-AF2C-47A2-B5F6-333537CF1A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D09361-E6A8-4477-9783-06D99373C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46B0-E6E8-49BB-9D72-6D8D383889B7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3231AE-1539-4019-A821-F0716F206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0B689-A3D7-46C0-871C-116FCD05B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780E7-17F2-4E11-9328-182DDBDC9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675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03BA2-5F71-43F1-A37C-05952828C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4C97EF-409B-4EA4-BC15-E2F268C44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307310-329A-41C8-9645-D10D44DB7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46B0-E6E8-49BB-9D72-6D8D383889B7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C10E2-6795-4DD4-BE1E-332ADB8CF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DB96C2-2A89-4A74-B6E2-113DADC32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780E7-17F2-4E11-9328-182DDBDC9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320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BE4A8-DAF9-440F-ADBE-1D3052A6A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2800E-7921-43BB-86DC-CFDD9AEA65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777A9E-D721-47BF-A892-2C4A33CFA5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7A8229-5702-40B6-B28F-300D469EE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46B0-E6E8-49BB-9D72-6D8D383889B7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33662-7B38-427E-9A5E-54552CA75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E9D89F-6300-483E-8623-F06718278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780E7-17F2-4E11-9328-182DDBDC9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901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8F18D-5633-43DE-B9A7-21AA0AC7A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BD1E9F-8631-4097-88EE-E5AEB004C5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30FF39-2B9F-41E9-A7D2-1557A1D3AF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B241AF-EBC4-4D6C-9FC9-E11CC765AC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A66076-E544-4DD2-849A-36BB23FFE5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31BB72-E99B-4660-A7DE-7373A6E69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46B0-E6E8-49BB-9D72-6D8D383889B7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6DFC57-F92F-44AA-816A-94C400312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62E714-3F96-46D0-84D8-2634EFBFD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780E7-17F2-4E11-9328-182DDBDC9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413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2B954-B071-426C-A168-C2AA828AF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BA18DB-5192-4A27-911B-B9EE86B32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46B0-E6E8-49BB-9D72-6D8D383889B7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4592F8-B1B6-4162-9944-0B056E270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04168E-0107-487D-9780-A7991F10E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780E7-17F2-4E11-9328-182DDBDC9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597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763A44-0858-4CDC-92CF-44D77EC8B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46B0-E6E8-49BB-9D72-6D8D383889B7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7AF8C7-D093-4A8A-AA4C-49EA92404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1B4D7E-FA3D-40E1-88D6-5F1B99713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780E7-17F2-4E11-9328-182DDBDC9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631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20972-3A1B-4962-8AF1-6B61AD68C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30DB8-8A77-483C-9854-745F1EB62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15A88E-BC7C-458B-8713-781CC39E6E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3892C9-07A3-4891-B539-02D2257FC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46B0-E6E8-49BB-9D72-6D8D383889B7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BB5D0C-514D-47A9-93D2-89B99C745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C6DE3A-16B5-4A8E-85AC-1E01CD94D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780E7-17F2-4E11-9328-182DDBDC9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502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A048D-3311-4D3C-8584-F34D99504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BE8128-6AE3-4685-822D-27E059D707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BB504E-263A-4667-A89B-9EE0C341F1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37B6EE-017F-452A-A9C1-640879DBD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C46B0-E6E8-49BB-9D72-6D8D383889B7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2248C3-148A-4897-8C90-448E1D6F6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642AA5-C4DD-43FB-97D6-0D769CD57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780E7-17F2-4E11-9328-182DDBDC9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353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C76D64-919A-4336-A265-FAE6F599F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7994E3-B35F-4B36-8C2B-101C11F97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4CEF0-54A9-48BE-9368-C472582F1D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EC46B0-E6E8-49BB-9D72-6D8D383889B7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59881E-8D8A-4DBD-83E7-9EDB32A59A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FDA6E-F4A7-491E-A26A-5FC8EC5C8C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B780E7-17F2-4E11-9328-182DDBDC98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605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54AFBE-5040-4D3F-9C9B-33760660A18B}"/>
              </a:ext>
            </a:extLst>
          </p:cNvPr>
          <p:cNvSpPr txBox="1"/>
          <p:nvPr/>
        </p:nvSpPr>
        <p:spPr>
          <a:xfrm>
            <a:off x="361950" y="824389"/>
            <a:ext cx="88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516812-DB32-4074-8DC9-FDB9FE64F3DC}"/>
              </a:ext>
            </a:extLst>
          </p:cNvPr>
          <p:cNvSpPr txBox="1"/>
          <p:nvPr/>
        </p:nvSpPr>
        <p:spPr>
          <a:xfrm>
            <a:off x="6096000" y="824389"/>
            <a:ext cx="88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25F47A-18AF-4063-BD3B-6B49211AF5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060371"/>
            <a:ext cx="3305176" cy="4249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434093B-6187-4BBB-AB14-831E0B9928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0850" y="1193721"/>
            <a:ext cx="4652526" cy="398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597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5D602F9-2CC5-4B57-8CE3-51C308C17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248688"/>
            <a:ext cx="6229350" cy="46565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8D33667-9C9B-4ECD-93BA-1DA806A107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9095"/>
          <a:stretch/>
        </p:blipFill>
        <p:spPr>
          <a:xfrm>
            <a:off x="5594683" y="1248688"/>
            <a:ext cx="6597316" cy="482826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1F1956B-D75C-4BAD-95D1-3CF1309DD169}"/>
              </a:ext>
            </a:extLst>
          </p:cNvPr>
          <p:cNvSpPr txBox="1"/>
          <p:nvPr/>
        </p:nvSpPr>
        <p:spPr>
          <a:xfrm>
            <a:off x="335056" y="879356"/>
            <a:ext cx="88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019FDA-D998-4E46-8D08-09021EB7A58C}"/>
              </a:ext>
            </a:extLst>
          </p:cNvPr>
          <p:cNvSpPr txBox="1"/>
          <p:nvPr/>
        </p:nvSpPr>
        <p:spPr>
          <a:xfrm>
            <a:off x="6096000" y="824389"/>
            <a:ext cx="88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384371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1BA9AB79-7E91-45A4-8BC3-CEEDFA6A4E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332" y="585787"/>
            <a:ext cx="7172325" cy="56864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30D93E9-BB0E-4B90-B5D8-1F7C1D3C5029}"/>
              </a:ext>
            </a:extLst>
          </p:cNvPr>
          <p:cNvSpPr txBox="1"/>
          <p:nvPr/>
        </p:nvSpPr>
        <p:spPr>
          <a:xfrm>
            <a:off x="650782" y="401121"/>
            <a:ext cx="88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FB2D2E-57F3-4EA2-BAC7-677FAECFC6C4}"/>
              </a:ext>
            </a:extLst>
          </p:cNvPr>
          <p:cNvSpPr txBox="1"/>
          <p:nvPr/>
        </p:nvSpPr>
        <p:spPr>
          <a:xfrm>
            <a:off x="7270657" y="401121"/>
            <a:ext cx="88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5ABBF2-1641-40C5-9FF8-24F1A64AB34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36"/>
          <a:stretch/>
        </p:blipFill>
        <p:spPr>
          <a:xfrm>
            <a:off x="7213054" y="370120"/>
            <a:ext cx="5849257" cy="6117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799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273DAD3-D7DB-4A66-B070-3DA0ABA0A5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586" y="940441"/>
            <a:ext cx="9470827" cy="4977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271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14DFE7-1CFE-45D2-AC80-857BFD604B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35" y="1810359"/>
            <a:ext cx="6427694" cy="32372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F2ABEE-3B51-48C3-84A4-02E3FDEDA4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35" r="22057"/>
          <a:stretch/>
        </p:blipFill>
        <p:spPr>
          <a:xfrm>
            <a:off x="7781363" y="1782256"/>
            <a:ext cx="3989295" cy="32091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AD587B-5087-480B-B239-99E07A5BC17C}"/>
              </a:ext>
            </a:extLst>
          </p:cNvPr>
          <p:cNvSpPr txBox="1"/>
          <p:nvPr/>
        </p:nvSpPr>
        <p:spPr>
          <a:xfrm>
            <a:off x="738468" y="897286"/>
            <a:ext cx="88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5A188D-2977-4AF9-9DAD-1D54F3BEA6C6}"/>
              </a:ext>
            </a:extLst>
          </p:cNvPr>
          <p:cNvSpPr txBox="1"/>
          <p:nvPr/>
        </p:nvSpPr>
        <p:spPr>
          <a:xfrm>
            <a:off x="6499412" y="842319"/>
            <a:ext cx="88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672746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30</Words>
  <Application>Microsoft Office PowerPoint</Application>
  <PresentationFormat>Widescreen</PresentationFormat>
  <Paragraphs>14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Abdul Rehman Ikram</dc:creator>
  <cp:lastModifiedBy>Abdul Rehman Ikram</cp:lastModifiedBy>
  <cp:revision>9</cp:revision>
  <dcterms:created xsi:type="dcterms:W3CDTF">2023-10-17T23:26:03Z</dcterms:created>
  <dcterms:modified xsi:type="dcterms:W3CDTF">2023-10-18T20:45:10Z</dcterms:modified>
</cp:coreProperties>
</file>

<file path=docProps/thumbnail.jpeg>
</file>